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42803763"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30" d="100"/>
          <a:sy n="30" d="100"/>
        </p:scale>
        <p:origin x="840" y="-4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88"/>
            </a:lvl1pPr>
          </a:lstStyle>
          <a:p>
            <a:r>
              <a:rPr lang="en-US" smtClean="0"/>
              <a:t>Click to edit Master title style</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E454C8D-112B-4772-8183-E3C28464879A}" type="datetimeFigureOut">
              <a:rPr lang="en-GB" smtClean="0"/>
              <a:t>17/08/2023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2ED9D6-03B3-4FD6-A398-C4527BCE3166}" type="slidenum">
              <a:rPr lang="en-GB" smtClean="0"/>
              <a:t>‹#›</a:t>
            </a:fld>
            <a:endParaRPr lang="en-GB"/>
          </a:p>
        </p:txBody>
      </p:sp>
    </p:spTree>
    <p:extLst>
      <p:ext uri="{BB962C8B-B14F-4D97-AF65-F5344CB8AC3E}">
        <p14:creationId xmlns:p14="http://schemas.microsoft.com/office/powerpoint/2010/main" val="1307581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454C8D-112B-4772-8183-E3C28464879A}" type="datetimeFigureOut">
              <a:rPr lang="en-GB" smtClean="0"/>
              <a:t>17/08/2023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2ED9D6-03B3-4FD6-A398-C4527BCE3166}" type="slidenum">
              <a:rPr lang="en-GB" smtClean="0"/>
              <a:t>‹#›</a:t>
            </a:fld>
            <a:endParaRPr lang="en-GB"/>
          </a:p>
        </p:txBody>
      </p:sp>
    </p:spTree>
    <p:extLst>
      <p:ext uri="{BB962C8B-B14F-4D97-AF65-F5344CB8AC3E}">
        <p14:creationId xmlns:p14="http://schemas.microsoft.com/office/powerpoint/2010/main" val="2293474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20467" y="7547788"/>
            <a:ext cx="36918246" cy="12593645"/>
          </a:xfrm>
        </p:spPr>
        <p:txBody>
          <a:bodyPr anchor="b"/>
          <a:lstStyle>
            <a:lvl1pPr>
              <a:defRPr sz="26488"/>
            </a:lvl1pPr>
          </a:lstStyle>
          <a:p>
            <a:r>
              <a:rPr lang="en-US" smtClean="0"/>
              <a:t>Click to edit Master title style</a:t>
            </a:r>
            <a:endParaRPr lang="en-US" dirty="0"/>
          </a:p>
        </p:txBody>
      </p:sp>
      <p:sp>
        <p:nvSpPr>
          <p:cNvPr id="3" name="Text Placeholder 2"/>
          <p:cNvSpPr>
            <a:spLocks noGrp="1"/>
          </p:cNvSpPr>
          <p:nvPr>
            <p:ph type="body" idx="1"/>
          </p:nvPr>
        </p:nvSpPr>
        <p:spPr>
          <a:xfrm>
            <a:off x="2920467" y="20260574"/>
            <a:ext cx="36918246" cy="6622701"/>
          </a:xfrm>
        </p:spPr>
        <p:txBody>
          <a:bodyPr/>
          <a:lstStyle>
            <a:lvl1pPr marL="0" indent="0">
              <a:buNone/>
              <a:defRPr sz="10595">
                <a:solidFill>
                  <a:schemeClr val="tx1"/>
                </a:solidFill>
              </a:defRPr>
            </a:lvl1pPr>
            <a:lvl2pPr marL="2018355" indent="0">
              <a:buNone/>
              <a:defRPr sz="8829">
                <a:solidFill>
                  <a:schemeClr val="tx1">
                    <a:tint val="75000"/>
                  </a:schemeClr>
                </a:solidFill>
              </a:defRPr>
            </a:lvl2pPr>
            <a:lvl3pPr marL="4036710" indent="0">
              <a:buNone/>
              <a:defRPr sz="7946">
                <a:solidFill>
                  <a:schemeClr val="tx1">
                    <a:tint val="75000"/>
                  </a:schemeClr>
                </a:solidFill>
              </a:defRPr>
            </a:lvl3pPr>
            <a:lvl4pPr marL="6055065" indent="0">
              <a:buNone/>
              <a:defRPr sz="7063">
                <a:solidFill>
                  <a:schemeClr val="tx1">
                    <a:tint val="75000"/>
                  </a:schemeClr>
                </a:solidFill>
              </a:defRPr>
            </a:lvl4pPr>
            <a:lvl5pPr marL="8073420" indent="0">
              <a:buNone/>
              <a:defRPr sz="7063">
                <a:solidFill>
                  <a:schemeClr val="tx1">
                    <a:tint val="75000"/>
                  </a:schemeClr>
                </a:solidFill>
              </a:defRPr>
            </a:lvl5pPr>
            <a:lvl6pPr marL="10091776" indent="0">
              <a:buNone/>
              <a:defRPr sz="7063">
                <a:solidFill>
                  <a:schemeClr val="tx1">
                    <a:tint val="75000"/>
                  </a:schemeClr>
                </a:solidFill>
              </a:defRPr>
            </a:lvl6pPr>
            <a:lvl7pPr marL="12110131" indent="0">
              <a:buNone/>
              <a:defRPr sz="7063">
                <a:solidFill>
                  <a:schemeClr val="tx1">
                    <a:tint val="75000"/>
                  </a:schemeClr>
                </a:solidFill>
              </a:defRPr>
            </a:lvl7pPr>
            <a:lvl8pPr marL="14128486" indent="0">
              <a:buNone/>
              <a:defRPr sz="7063">
                <a:solidFill>
                  <a:schemeClr val="tx1">
                    <a:tint val="75000"/>
                  </a:schemeClr>
                </a:solidFill>
              </a:defRPr>
            </a:lvl8pPr>
            <a:lvl9pPr marL="16146841" indent="0">
              <a:buNone/>
              <a:defRPr sz="7063">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454C8D-112B-4772-8183-E3C28464879A}" type="datetimeFigureOut">
              <a:rPr lang="en-GB" smtClean="0"/>
              <a:t>17/08/2023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2ED9D6-03B3-4FD6-A398-C4527BCE3166}" type="slidenum">
              <a:rPr lang="en-GB" smtClean="0"/>
              <a:t>‹#›</a:t>
            </a:fld>
            <a:endParaRPr lang="en-GB"/>
          </a:p>
        </p:txBody>
      </p:sp>
    </p:spTree>
    <p:extLst>
      <p:ext uri="{BB962C8B-B14F-4D97-AF65-F5344CB8AC3E}">
        <p14:creationId xmlns:p14="http://schemas.microsoft.com/office/powerpoint/2010/main" val="735457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42759" y="8059374"/>
            <a:ext cx="18191599" cy="1920934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21669405" y="8059374"/>
            <a:ext cx="18191599" cy="1920934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E454C8D-112B-4772-8183-E3C28464879A}" type="datetimeFigureOut">
              <a:rPr lang="en-GB" smtClean="0"/>
              <a:t>17/08/2023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2ED9D6-03B3-4FD6-A398-C4527BCE3166}" type="slidenum">
              <a:rPr lang="en-GB" smtClean="0"/>
              <a:t>‹#›</a:t>
            </a:fld>
            <a:endParaRPr lang="en-GB"/>
          </a:p>
        </p:txBody>
      </p:sp>
    </p:spTree>
    <p:extLst>
      <p:ext uri="{BB962C8B-B14F-4D97-AF65-F5344CB8AC3E}">
        <p14:creationId xmlns:p14="http://schemas.microsoft.com/office/powerpoint/2010/main" val="57197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48334" y="1611882"/>
            <a:ext cx="36918246" cy="585180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48339" y="7421634"/>
            <a:ext cx="18107995"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en-US" smtClean="0"/>
              <a:t>Edit Master text styles</a:t>
            </a:r>
          </a:p>
        </p:txBody>
      </p:sp>
      <p:sp>
        <p:nvSpPr>
          <p:cNvPr id="4" name="Content Placeholder 3"/>
          <p:cNvSpPr>
            <a:spLocks noGrp="1"/>
          </p:cNvSpPr>
          <p:nvPr>
            <p:ph sz="half" idx="2"/>
          </p:nvPr>
        </p:nvSpPr>
        <p:spPr>
          <a:xfrm>
            <a:off x="2948339" y="11058863"/>
            <a:ext cx="18107995" cy="1626592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1669408" y="7421634"/>
            <a:ext cx="18197174"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en-US" smtClean="0"/>
              <a:t>Edit Master text styles</a:t>
            </a:r>
          </a:p>
        </p:txBody>
      </p:sp>
      <p:sp>
        <p:nvSpPr>
          <p:cNvPr id="6" name="Content Placeholder 5"/>
          <p:cNvSpPr>
            <a:spLocks noGrp="1"/>
          </p:cNvSpPr>
          <p:nvPr>
            <p:ph sz="quarter" idx="4"/>
          </p:nvPr>
        </p:nvSpPr>
        <p:spPr>
          <a:xfrm>
            <a:off x="21669408" y="11058863"/>
            <a:ext cx="18197174" cy="1626592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E454C8D-112B-4772-8183-E3C28464879A}" type="datetimeFigureOut">
              <a:rPr lang="en-GB" smtClean="0"/>
              <a:t>17/08/2023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2ED9D6-03B3-4FD6-A398-C4527BCE3166}" type="slidenum">
              <a:rPr lang="en-GB" smtClean="0"/>
              <a:t>‹#›</a:t>
            </a:fld>
            <a:endParaRPr lang="en-GB"/>
          </a:p>
        </p:txBody>
      </p:sp>
    </p:spTree>
    <p:extLst>
      <p:ext uri="{BB962C8B-B14F-4D97-AF65-F5344CB8AC3E}">
        <p14:creationId xmlns:p14="http://schemas.microsoft.com/office/powerpoint/2010/main" val="1218332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E454C8D-112B-4772-8183-E3C28464879A}" type="datetimeFigureOut">
              <a:rPr lang="en-GB" smtClean="0"/>
              <a:t>17/08/2023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2ED9D6-03B3-4FD6-A398-C4527BCE3166}" type="slidenum">
              <a:rPr lang="en-GB" smtClean="0"/>
              <a:t>‹#›</a:t>
            </a:fld>
            <a:endParaRPr lang="en-GB"/>
          </a:p>
        </p:txBody>
      </p:sp>
    </p:spTree>
    <p:extLst>
      <p:ext uri="{BB962C8B-B14F-4D97-AF65-F5344CB8AC3E}">
        <p14:creationId xmlns:p14="http://schemas.microsoft.com/office/powerpoint/2010/main" val="3015582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454C8D-112B-4772-8183-E3C28464879A}" type="datetimeFigureOut">
              <a:rPr lang="en-GB" smtClean="0"/>
              <a:t>17/08/2023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2ED9D6-03B3-4FD6-A398-C4527BCE3166}" type="slidenum">
              <a:rPr lang="en-GB" smtClean="0"/>
              <a:t>‹#›</a:t>
            </a:fld>
            <a:endParaRPr lang="en-GB"/>
          </a:p>
        </p:txBody>
      </p:sp>
    </p:spTree>
    <p:extLst>
      <p:ext uri="{BB962C8B-B14F-4D97-AF65-F5344CB8AC3E}">
        <p14:creationId xmlns:p14="http://schemas.microsoft.com/office/powerpoint/2010/main" val="3512354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en-US" smtClean="0"/>
              <a:t>Click to edit Master title style</a:t>
            </a:r>
            <a:endParaRPr lang="en-US" dirty="0"/>
          </a:p>
        </p:txBody>
      </p:sp>
      <p:sp>
        <p:nvSpPr>
          <p:cNvPr id="3" name="Content Placeholder 2"/>
          <p:cNvSpPr>
            <a:spLocks noGrp="1"/>
          </p:cNvSpPr>
          <p:nvPr>
            <p:ph idx="1"/>
          </p:nvPr>
        </p:nvSpPr>
        <p:spPr>
          <a:xfrm>
            <a:off x="18197174" y="4359077"/>
            <a:ext cx="21669405" cy="21515024"/>
          </a:xfrm>
        </p:spPr>
        <p:txBody>
          <a:bodyPr/>
          <a:lstStyle>
            <a:lvl1pPr>
              <a:defRPr sz="14127"/>
            </a:lvl1pPr>
            <a:lvl2pPr>
              <a:defRPr sz="12361"/>
            </a:lvl2pPr>
            <a:lvl3pPr>
              <a:defRPr sz="10595"/>
            </a:lvl3pPr>
            <a:lvl4pPr>
              <a:defRPr sz="8829"/>
            </a:lvl4pPr>
            <a:lvl5pPr>
              <a:defRPr sz="8829"/>
            </a:lvl5pPr>
            <a:lvl6pPr>
              <a:defRPr sz="8829"/>
            </a:lvl6pPr>
            <a:lvl7pPr>
              <a:defRPr sz="8829"/>
            </a:lvl7pPr>
            <a:lvl8pPr>
              <a:defRPr sz="8829"/>
            </a:lvl8pPr>
            <a:lvl9pPr>
              <a:defRPr sz="8829"/>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en-US" smtClean="0"/>
              <a:t>Edit Master text styles</a:t>
            </a:r>
          </a:p>
        </p:txBody>
      </p:sp>
      <p:sp>
        <p:nvSpPr>
          <p:cNvPr id="5" name="Date Placeholder 4"/>
          <p:cNvSpPr>
            <a:spLocks noGrp="1"/>
          </p:cNvSpPr>
          <p:nvPr>
            <p:ph type="dt" sz="half" idx="10"/>
          </p:nvPr>
        </p:nvSpPr>
        <p:spPr/>
        <p:txBody>
          <a:bodyPr/>
          <a:lstStyle/>
          <a:p>
            <a:fld id="{FE454C8D-112B-4772-8183-E3C28464879A}" type="datetimeFigureOut">
              <a:rPr lang="en-GB" smtClean="0"/>
              <a:t>17/08/2023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2ED9D6-03B3-4FD6-A398-C4527BCE3166}" type="slidenum">
              <a:rPr lang="en-GB" smtClean="0"/>
              <a:t>‹#›</a:t>
            </a:fld>
            <a:endParaRPr lang="en-GB"/>
          </a:p>
        </p:txBody>
      </p:sp>
    </p:spTree>
    <p:extLst>
      <p:ext uri="{BB962C8B-B14F-4D97-AF65-F5344CB8AC3E}">
        <p14:creationId xmlns:p14="http://schemas.microsoft.com/office/powerpoint/2010/main" val="1484144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8197174" y="4359077"/>
            <a:ext cx="21669405" cy="21515024"/>
          </a:xfrm>
        </p:spPr>
        <p:txBody>
          <a:bodyPr anchor="t"/>
          <a:lstStyle>
            <a:lvl1pPr marL="0" indent="0">
              <a:buNone/>
              <a:defRPr sz="14127"/>
            </a:lvl1pPr>
            <a:lvl2pPr marL="2018355" indent="0">
              <a:buNone/>
              <a:defRPr sz="12361"/>
            </a:lvl2pPr>
            <a:lvl3pPr marL="4036710" indent="0">
              <a:buNone/>
              <a:defRPr sz="10595"/>
            </a:lvl3pPr>
            <a:lvl4pPr marL="6055065" indent="0">
              <a:buNone/>
              <a:defRPr sz="8829"/>
            </a:lvl4pPr>
            <a:lvl5pPr marL="8073420" indent="0">
              <a:buNone/>
              <a:defRPr sz="8829"/>
            </a:lvl5pPr>
            <a:lvl6pPr marL="10091776" indent="0">
              <a:buNone/>
              <a:defRPr sz="8829"/>
            </a:lvl6pPr>
            <a:lvl7pPr marL="12110131" indent="0">
              <a:buNone/>
              <a:defRPr sz="8829"/>
            </a:lvl7pPr>
            <a:lvl8pPr marL="14128486" indent="0">
              <a:buNone/>
              <a:defRPr sz="8829"/>
            </a:lvl8pPr>
            <a:lvl9pPr marL="16146841" indent="0">
              <a:buNone/>
              <a:defRPr sz="8829"/>
            </a:lvl9pPr>
          </a:lstStyle>
          <a:p>
            <a:r>
              <a:rPr lang="en-US" smtClean="0"/>
              <a:t>Click icon to add picture</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en-US" smtClean="0"/>
              <a:t>Edit Master text styles</a:t>
            </a:r>
          </a:p>
        </p:txBody>
      </p:sp>
      <p:sp>
        <p:nvSpPr>
          <p:cNvPr id="5" name="Date Placeholder 4"/>
          <p:cNvSpPr>
            <a:spLocks noGrp="1"/>
          </p:cNvSpPr>
          <p:nvPr>
            <p:ph type="dt" sz="half" idx="10"/>
          </p:nvPr>
        </p:nvSpPr>
        <p:spPr/>
        <p:txBody>
          <a:bodyPr/>
          <a:lstStyle/>
          <a:p>
            <a:fld id="{FE454C8D-112B-4772-8183-E3C28464879A}" type="datetimeFigureOut">
              <a:rPr lang="en-GB" smtClean="0"/>
              <a:t>17/08/2023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2ED9D6-03B3-4FD6-A398-C4527BCE3166}" type="slidenum">
              <a:rPr lang="en-GB" smtClean="0"/>
              <a:t>‹#›</a:t>
            </a:fld>
            <a:endParaRPr lang="en-GB"/>
          </a:p>
        </p:txBody>
      </p:sp>
    </p:spTree>
    <p:extLst>
      <p:ext uri="{BB962C8B-B14F-4D97-AF65-F5344CB8AC3E}">
        <p14:creationId xmlns:p14="http://schemas.microsoft.com/office/powerpoint/2010/main" val="3063914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454C8D-112B-4772-8183-E3C28464879A}" type="datetimeFigureOut">
              <a:rPr lang="en-GB" smtClean="0"/>
              <a:t>17/08/2023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2ED9D6-03B3-4FD6-A398-C4527BCE3166}" type="slidenum">
              <a:rPr lang="en-GB" smtClean="0"/>
              <a:t>‹#›</a:t>
            </a:fld>
            <a:endParaRPr lang="en-GB"/>
          </a:p>
        </p:txBody>
      </p:sp>
    </p:spTree>
    <p:extLst>
      <p:ext uri="{BB962C8B-B14F-4D97-AF65-F5344CB8AC3E}">
        <p14:creationId xmlns:p14="http://schemas.microsoft.com/office/powerpoint/2010/main" val="1536286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31445" y="1611875"/>
            <a:ext cx="9229561" cy="256568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42761" y="1611875"/>
            <a:ext cx="27153637" cy="256568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454C8D-112B-4772-8183-E3C28464879A}" type="datetimeFigureOut">
              <a:rPr lang="en-GB" smtClean="0"/>
              <a:t>17/08/2023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2ED9D6-03B3-4FD6-A398-C4527BCE3166}" type="slidenum">
              <a:rPr lang="en-GB" smtClean="0"/>
              <a:t>‹#›</a:t>
            </a:fld>
            <a:endParaRPr lang="en-GB"/>
          </a:p>
        </p:txBody>
      </p:sp>
    </p:spTree>
    <p:extLst>
      <p:ext uri="{BB962C8B-B14F-4D97-AF65-F5344CB8AC3E}">
        <p14:creationId xmlns:p14="http://schemas.microsoft.com/office/powerpoint/2010/main" val="582556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298">
                <a:solidFill>
                  <a:schemeClr val="tx1">
                    <a:tint val="75000"/>
                  </a:schemeClr>
                </a:solidFill>
              </a:defRPr>
            </a:lvl1pPr>
          </a:lstStyle>
          <a:p>
            <a:fld id="{FE454C8D-112B-4772-8183-E3C28464879A}" type="datetimeFigureOut">
              <a:rPr lang="en-GB" smtClean="0"/>
              <a:t>17/08/2023</a:t>
            </a:fld>
            <a:endParaRPr lang="en-GB"/>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298">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298">
                <a:solidFill>
                  <a:schemeClr val="tx1">
                    <a:tint val="75000"/>
                  </a:schemeClr>
                </a:solidFill>
              </a:defRPr>
            </a:lvl1pPr>
          </a:lstStyle>
          <a:p>
            <a:fld id="{BD2ED9D6-03B3-4FD6-A398-C4527BCE3166}" type="slidenum">
              <a:rPr lang="en-GB" smtClean="0"/>
              <a:t>‹#›</a:t>
            </a:fld>
            <a:endParaRPr lang="en-GB"/>
          </a:p>
        </p:txBody>
      </p:sp>
    </p:spTree>
    <p:extLst>
      <p:ext uri="{BB962C8B-B14F-4D97-AF65-F5344CB8AC3E}">
        <p14:creationId xmlns:p14="http://schemas.microsoft.com/office/powerpoint/2010/main" val="303420517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036710" rtl="0" eaLnBrk="1" latinLnBrk="0" hangingPunct="1">
        <a:lnSpc>
          <a:spcPct val="90000"/>
        </a:lnSpc>
        <a:spcBef>
          <a:spcPct val="0"/>
        </a:spcBef>
        <a:buNone/>
        <a:defRPr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9pPr>
    </p:bodyStyle>
    <p:otherStyle>
      <a:defPPr>
        <a:defRPr lang="en-US"/>
      </a:defPPr>
      <a:lvl1pPr marL="0" algn="l" defTabSz="4036710" rtl="0" eaLnBrk="1" latinLnBrk="0" hangingPunct="1">
        <a:defRPr sz="7946" kern="1200">
          <a:solidFill>
            <a:schemeClr val="tx1"/>
          </a:solidFill>
          <a:latin typeface="+mn-lt"/>
          <a:ea typeface="+mn-ea"/>
          <a:cs typeface="+mn-cs"/>
        </a:defRPr>
      </a:lvl1pPr>
      <a:lvl2pPr marL="2018355" algn="l" defTabSz="4036710" rtl="0" eaLnBrk="1" latinLnBrk="0" hangingPunct="1">
        <a:defRPr sz="7946" kern="1200">
          <a:solidFill>
            <a:schemeClr val="tx1"/>
          </a:solidFill>
          <a:latin typeface="+mn-lt"/>
          <a:ea typeface="+mn-ea"/>
          <a:cs typeface="+mn-cs"/>
        </a:defRPr>
      </a:lvl2pPr>
      <a:lvl3pPr marL="4036710" algn="l" defTabSz="4036710" rtl="0" eaLnBrk="1" latinLnBrk="0" hangingPunct="1">
        <a:defRPr sz="7946" kern="1200">
          <a:solidFill>
            <a:schemeClr val="tx1"/>
          </a:solidFill>
          <a:latin typeface="+mn-lt"/>
          <a:ea typeface="+mn-ea"/>
          <a:cs typeface="+mn-cs"/>
        </a:defRPr>
      </a:lvl3pPr>
      <a:lvl4pPr marL="6055065" algn="l" defTabSz="4036710" rtl="0" eaLnBrk="1" latinLnBrk="0" hangingPunct="1">
        <a:defRPr sz="7946" kern="1200">
          <a:solidFill>
            <a:schemeClr val="tx1"/>
          </a:solidFill>
          <a:latin typeface="+mn-lt"/>
          <a:ea typeface="+mn-ea"/>
          <a:cs typeface="+mn-cs"/>
        </a:defRPr>
      </a:lvl4pPr>
      <a:lvl5pPr marL="8073420" algn="l" defTabSz="4036710" rtl="0" eaLnBrk="1" latinLnBrk="0" hangingPunct="1">
        <a:defRPr sz="7946" kern="1200">
          <a:solidFill>
            <a:schemeClr val="tx1"/>
          </a:solidFill>
          <a:latin typeface="+mn-lt"/>
          <a:ea typeface="+mn-ea"/>
          <a:cs typeface="+mn-cs"/>
        </a:defRPr>
      </a:lvl5pPr>
      <a:lvl6pPr marL="10091776" algn="l" defTabSz="4036710" rtl="0" eaLnBrk="1" latinLnBrk="0" hangingPunct="1">
        <a:defRPr sz="7946" kern="1200">
          <a:solidFill>
            <a:schemeClr val="tx1"/>
          </a:solidFill>
          <a:latin typeface="+mn-lt"/>
          <a:ea typeface="+mn-ea"/>
          <a:cs typeface="+mn-cs"/>
        </a:defRPr>
      </a:lvl6pPr>
      <a:lvl7pPr marL="12110131" algn="l" defTabSz="4036710" rtl="0" eaLnBrk="1" latinLnBrk="0" hangingPunct="1">
        <a:defRPr sz="7946" kern="1200">
          <a:solidFill>
            <a:schemeClr val="tx1"/>
          </a:solidFill>
          <a:latin typeface="+mn-lt"/>
          <a:ea typeface="+mn-ea"/>
          <a:cs typeface="+mn-cs"/>
        </a:defRPr>
      </a:lvl7pPr>
      <a:lvl8pPr marL="14128486" algn="l" defTabSz="4036710" rtl="0" eaLnBrk="1" latinLnBrk="0" hangingPunct="1">
        <a:defRPr sz="7946" kern="1200">
          <a:solidFill>
            <a:schemeClr val="tx1"/>
          </a:solidFill>
          <a:latin typeface="+mn-lt"/>
          <a:ea typeface="+mn-ea"/>
          <a:cs typeface="+mn-cs"/>
        </a:defRPr>
      </a:lvl8pPr>
      <a:lvl9pPr marL="16146841" algn="l" defTabSz="4036710" rtl="0" eaLnBrk="1" latinLnBrk="0" hangingPunct="1">
        <a:defRPr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p:nvPr/>
        </p:nvPicPr>
        <p:blipFill>
          <a:blip r:embed="rId2"/>
          <a:stretch>
            <a:fillRect/>
          </a:stretch>
        </p:blipFill>
        <p:spPr>
          <a:xfrm>
            <a:off x="0" y="-1"/>
            <a:ext cx="42803763" cy="30275213"/>
          </a:xfrm>
          <a:prstGeom prst="rect">
            <a:avLst/>
          </a:prstGeom>
        </p:spPr>
      </p:pic>
      <p:sp>
        <p:nvSpPr>
          <p:cNvPr id="6" name="Title 5"/>
          <p:cNvSpPr>
            <a:spLocks noGrp="1"/>
          </p:cNvSpPr>
          <p:nvPr>
            <p:ph type="title"/>
          </p:nvPr>
        </p:nvSpPr>
        <p:spPr>
          <a:xfrm>
            <a:off x="7555832" y="993049"/>
            <a:ext cx="25555073" cy="3338319"/>
          </a:xfrm>
        </p:spPr>
        <p:txBody>
          <a:bodyPr>
            <a:noAutofit/>
          </a:bodyPr>
          <a:lstStyle/>
          <a:p>
            <a:pPr algn="ctr"/>
            <a:r>
              <a:rPr lang="en-GB" sz="10400" b="1" i="1" u="sng" dirty="0">
                <a:latin typeface="Book Antiqua" panose="02040602050305030304" pitchFamily="18" charset="0"/>
              </a:rPr>
              <a:t>St Patrick’s ELC Vision, Aims and Values</a:t>
            </a:r>
          </a:p>
        </p:txBody>
      </p:sp>
      <p:sp>
        <p:nvSpPr>
          <p:cNvPr id="11" name="TextBox 10"/>
          <p:cNvSpPr txBox="1"/>
          <p:nvPr/>
        </p:nvSpPr>
        <p:spPr>
          <a:xfrm>
            <a:off x="1087437" y="27212308"/>
            <a:ext cx="40419792" cy="2062103"/>
          </a:xfrm>
          <a:prstGeom prst="rect">
            <a:avLst/>
          </a:prstGeom>
          <a:noFill/>
        </p:spPr>
        <p:txBody>
          <a:bodyPr wrap="square" rtlCol="0">
            <a:spAutoFit/>
          </a:bodyPr>
          <a:lstStyle/>
          <a:p>
            <a:r>
              <a:rPr lang="en-GB" sz="12800" b="1" i="1" dirty="0">
                <a:latin typeface="Book Antiqua" panose="02040602050305030304" pitchFamily="18" charset="0"/>
              </a:rPr>
              <a:t>C</a:t>
            </a:r>
            <a:r>
              <a:rPr lang="en-GB" sz="8800" dirty="0">
                <a:latin typeface="Book Antiqua" panose="02040602050305030304" pitchFamily="18" charset="0"/>
              </a:rPr>
              <a:t>reativity </a:t>
            </a:r>
            <a:r>
              <a:rPr lang="en-GB" sz="12800" b="1" i="1" dirty="0">
                <a:latin typeface="Book Antiqua" panose="02040602050305030304" pitchFamily="18" charset="0"/>
              </a:rPr>
              <a:t>H</a:t>
            </a:r>
            <a:r>
              <a:rPr lang="en-GB" sz="8800" dirty="0">
                <a:latin typeface="Book Antiqua" panose="02040602050305030304" pitchFamily="18" charset="0"/>
              </a:rPr>
              <a:t>appiness </a:t>
            </a:r>
            <a:r>
              <a:rPr lang="en-GB" sz="12800" b="1" i="1" dirty="0">
                <a:latin typeface="Book Antiqua" panose="02040602050305030304" pitchFamily="18" charset="0"/>
              </a:rPr>
              <a:t>I</a:t>
            </a:r>
            <a:r>
              <a:rPr lang="en-GB" sz="8800" dirty="0">
                <a:latin typeface="Book Antiqua" panose="02040602050305030304" pitchFamily="18" charset="0"/>
              </a:rPr>
              <a:t>ncluded </a:t>
            </a:r>
            <a:r>
              <a:rPr lang="en-GB" sz="12800" b="1" i="1" dirty="0" smtClean="0">
                <a:latin typeface="Book Antiqua" panose="02040602050305030304" pitchFamily="18" charset="0"/>
              </a:rPr>
              <a:t>L</a:t>
            </a:r>
            <a:r>
              <a:rPr lang="en-GB" sz="8800" dirty="0" smtClean="0">
                <a:latin typeface="Book Antiqua" panose="02040602050305030304" pitchFamily="18" charset="0"/>
              </a:rPr>
              <a:t>oved </a:t>
            </a:r>
            <a:r>
              <a:rPr lang="en-GB" sz="12800" b="1" i="1" dirty="0" smtClean="0">
                <a:latin typeface="Book Antiqua" panose="02040602050305030304" pitchFamily="18" charset="0"/>
              </a:rPr>
              <a:t>D</a:t>
            </a:r>
            <a:r>
              <a:rPr lang="en-GB" sz="8800" dirty="0" smtClean="0">
                <a:latin typeface="Book Antiqua" panose="02040602050305030304" pitchFamily="18" charset="0"/>
              </a:rPr>
              <a:t>iversity </a:t>
            </a:r>
            <a:r>
              <a:rPr lang="en-GB" sz="12800" b="1" i="1" dirty="0">
                <a:latin typeface="Book Antiqua" panose="02040602050305030304" pitchFamily="18" charset="0"/>
              </a:rPr>
              <a:t>R</a:t>
            </a:r>
            <a:r>
              <a:rPr lang="en-GB" sz="8800" dirty="0">
                <a:latin typeface="Book Antiqua" panose="02040602050305030304" pitchFamily="18" charset="0"/>
              </a:rPr>
              <a:t>espected </a:t>
            </a:r>
            <a:r>
              <a:rPr lang="en-GB" sz="12800" b="1" i="1" dirty="0">
                <a:latin typeface="Book Antiqua" panose="02040602050305030304" pitchFamily="18" charset="0"/>
              </a:rPr>
              <a:t>E</a:t>
            </a:r>
            <a:r>
              <a:rPr lang="en-GB" sz="8800" dirty="0">
                <a:latin typeface="Book Antiqua" panose="02040602050305030304" pitchFamily="18" charset="0"/>
              </a:rPr>
              <a:t>quity </a:t>
            </a:r>
            <a:r>
              <a:rPr lang="en-GB" sz="12800" b="1" i="1" dirty="0">
                <a:latin typeface="Book Antiqua" panose="02040602050305030304" pitchFamily="18" charset="0"/>
              </a:rPr>
              <a:t>N</a:t>
            </a:r>
            <a:r>
              <a:rPr lang="en-GB" sz="8800" dirty="0">
                <a:latin typeface="Book Antiqua" panose="02040602050305030304" pitchFamily="18" charset="0"/>
              </a:rPr>
              <a:t>urtured</a:t>
            </a:r>
            <a:endParaRPr lang="en-GB" sz="8800" b="1" dirty="0">
              <a:latin typeface="Book Antiqua" panose="02040602050305030304" pitchFamily="18" charset="0"/>
            </a:endParaRPr>
          </a:p>
        </p:txBody>
      </p:sp>
      <p:sp>
        <p:nvSpPr>
          <p:cNvPr id="12" name="TextBox 11"/>
          <p:cNvSpPr txBox="1"/>
          <p:nvPr/>
        </p:nvSpPr>
        <p:spPr>
          <a:xfrm>
            <a:off x="1087437" y="3765262"/>
            <a:ext cx="12474031" cy="22744688"/>
          </a:xfrm>
          <a:prstGeom prst="rect">
            <a:avLst/>
          </a:prstGeom>
          <a:noFill/>
        </p:spPr>
        <p:txBody>
          <a:bodyPr wrap="square" rtlCol="0">
            <a:spAutoFit/>
          </a:bodyPr>
          <a:lstStyle/>
          <a:p>
            <a:pPr algn="ctr"/>
            <a:r>
              <a:rPr lang="en-GB" sz="6400" b="1" u="sng" dirty="0">
                <a:latin typeface="Book Antiqua" panose="02040602050305030304" pitchFamily="18" charset="0"/>
              </a:rPr>
              <a:t>Our </a:t>
            </a:r>
            <a:r>
              <a:rPr lang="en-GB" sz="6400" b="1" u="sng" dirty="0">
                <a:latin typeface="Book Antiqua" panose="02040602050305030304" pitchFamily="18" charset="0"/>
              </a:rPr>
              <a:t>Vision</a:t>
            </a:r>
            <a:endParaRPr lang="en-GB" sz="6400" b="1" u="sng" dirty="0">
              <a:latin typeface="Book Antiqua" panose="02040602050305030304" pitchFamily="18" charset="0"/>
            </a:endParaRPr>
          </a:p>
          <a:p>
            <a:pPr algn="ctr"/>
            <a:r>
              <a:rPr lang="en-GB" sz="6400" dirty="0">
                <a:latin typeface="Book Antiqua" panose="02040602050305030304" pitchFamily="18" charset="0"/>
              </a:rPr>
              <a:t/>
            </a:r>
            <a:br>
              <a:rPr lang="en-GB" sz="6400" dirty="0">
                <a:latin typeface="Book Antiqua" panose="02040602050305030304" pitchFamily="18" charset="0"/>
              </a:rPr>
            </a:br>
            <a:r>
              <a:rPr lang="en-GB" sz="6400" b="1" i="1" dirty="0">
                <a:latin typeface="Book Antiqua" panose="02040602050305030304" pitchFamily="18" charset="0"/>
              </a:rPr>
              <a:t>At St Patrick’s ELC we put our </a:t>
            </a:r>
            <a:r>
              <a:rPr lang="en-GB" sz="6400" baseline="30000" dirty="0">
                <a:latin typeface="Book Antiqua" panose="02040602050305030304" pitchFamily="18" charset="0"/>
              </a:rPr>
              <a:t> </a:t>
            </a:r>
            <a:r>
              <a:rPr lang="en-GB" sz="6400" b="1" i="1" dirty="0">
                <a:latin typeface="Book Antiqua" panose="02040602050305030304" pitchFamily="18" charset="0"/>
              </a:rPr>
              <a:t>children at the heart of all we do </a:t>
            </a:r>
            <a:endParaRPr lang="en-GB" sz="6400" dirty="0">
              <a:latin typeface="Book Antiqua" panose="02040602050305030304" pitchFamily="18" charset="0"/>
            </a:endParaRPr>
          </a:p>
          <a:p>
            <a:pPr algn="ctr"/>
            <a:endParaRPr lang="en-GB" sz="6400" dirty="0" smtClean="0">
              <a:latin typeface="Book Antiqua" panose="02040602050305030304" pitchFamily="18" charset="0"/>
            </a:endParaRPr>
          </a:p>
          <a:p>
            <a:pPr algn="ctr"/>
            <a:r>
              <a:rPr lang="en-GB" sz="6400" dirty="0" smtClean="0">
                <a:latin typeface="Book Antiqua" panose="02040602050305030304" pitchFamily="18" charset="0"/>
              </a:rPr>
              <a:t>We </a:t>
            </a:r>
            <a:r>
              <a:rPr lang="en-GB" sz="6400" dirty="0">
                <a:latin typeface="Book Antiqua" panose="02040602050305030304" pitchFamily="18" charset="0"/>
              </a:rPr>
              <a:t>strive to create a welcoming, 	</a:t>
            </a:r>
            <a:r>
              <a:rPr lang="en-GB" sz="6400" baseline="30000" dirty="0" smtClean="0">
                <a:latin typeface="Book Antiqua" panose="02040602050305030304" pitchFamily="18" charset="0"/>
              </a:rPr>
              <a:t> </a:t>
            </a:r>
            <a:r>
              <a:rPr lang="en-GB" sz="6400" dirty="0">
                <a:latin typeface="Book Antiqua" panose="02040602050305030304" pitchFamily="18" charset="0"/>
              </a:rPr>
              <a:t>safe and homely environment </a:t>
            </a:r>
          </a:p>
          <a:p>
            <a:pPr algn="ctr"/>
            <a:r>
              <a:rPr lang="en-GB" sz="6400" dirty="0">
                <a:latin typeface="Book Antiqua" panose="02040602050305030304" pitchFamily="18" charset="0"/>
              </a:rPr>
              <a:t>where our children lead their own learning and develop as individual </a:t>
            </a:r>
            <a:r>
              <a:rPr lang="en-GB" sz="6400" dirty="0" smtClean="0">
                <a:latin typeface="Book Antiqua" panose="02040602050305030304" pitchFamily="18" charset="0"/>
              </a:rPr>
              <a:t>learners </a:t>
            </a:r>
            <a:r>
              <a:rPr lang="en-GB" sz="6400" dirty="0">
                <a:latin typeface="Book Antiqua" panose="02040602050305030304" pitchFamily="18" charset="0"/>
              </a:rPr>
              <a:t>in a supportive and </a:t>
            </a:r>
            <a:r>
              <a:rPr lang="en-GB" sz="6400" dirty="0" smtClean="0">
                <a:latin typeface="Book Antiqua" panose="02040602050305030304" pitchFamily="18" charset="0"/>
              </a:rPr>
              <a:t>challenging </a:t>
            </a:r>
            <a:r>
              <a:rPr lang="en-GB" sz="6400" dirty="0">
                <a:latin typeface="Book Antiqua" panose="02040602050305030304" pitchFamily="18" charset="0"/>
              </a:rPr>
              <a:t>ethos.  We provide a </a:t>
            </a:r>
            <a:r>
              <a:rPr lang="en-GB" sz="6400" dirty="0" smtClean="0">
                <a:latin typeface="Book Antiqua" panose="02040602050305030304" pitchFamily="18" charset="0"/>
              </a:rPr>
              <a:t>stimulating </a:t>
            </a:r>
            <a:r>
              <a:rPr lang="en-GB" sz="6400" dirty="0">
                <a:latin typeface="Book Antiqua" panose="02040602050305030304" pitchFamily="18" charset="0"/>
              </a:rPr>
              <a:t>environment for </a:t>
            </a:r>
            <a:r>
              <a:rPr lang="en-GB" sz="6400" dirty="0" smtClean="0">
                <a:latin typeface="Book Antiqua" panose="02040602050305030304" pitchFamily="18" charset="0"/>
              </a:rPr>
              <a:t>children </a:t>
            </a:r>
            <a:r>
              <a:rPr lang="en-GB" sz="6400" dirty="0">
                <a:latin typeface="Book Antiqua" panose="02040602050305030304" pitchFamily="18" charset="0"/>
              </a:rPr>
              <a:t>to create, explore and </a:t>
            </a:r>
            <a:r>
              <a:rPr lang="en-GB" sz="6400" dirty="0" smtClean="0">
                <a:latin typeface="Book Antiqua" panose="02040602050305030304" pitchFamily="18" charset="0"/>
              </a:rPr>
              <a:t>learn </a:t>
            </a:r>
            <a:r>
              <a:rPr lang="en-GB" sz="6400" dirty="0">
                <a:latin typeface="Book Antiqua" panose="02040602050305030304" pitchFamily="18" charset="0"/>
              </a:rPr>
              <a:t>through play so they develop </a:t>
            </a:r>
            <a:r>
              <a:rPr lang="en-GB" sz="6400" dirty="0" smtClean="0">
                <a:latin typeface="Book Antiqua" panose="02040602050305030304" pitchFamily="18" charset="0"/>
              </a:rPr>
              <a:t>a </a:t>
            </a:r>
            <a:r>
              <a:rPr lang="en-GB" sz="6400" dirty="0">
                <a:latin typeface="Book Antiqua" panose="02040602050305030304" pitchFamily="18" charset="0"/>
              </a:rPr>
              <a:t>love of learning as their           </a:t>
            </a:r>
            <a:r>
              <a:rPr lang="en-GB" sz="6400" dirty="0" smtClean="0">
                <a:latin typeface="Book Antiqua" panose="02040602050305030304" pitchFamily="18" charset="0"/>
              </a:rPr>
              <a:t>understanding </a:t>
            </a:r>
            <a:r>
              <a:rPr lang="en-GB" sz="6400" dirty="0">
                <a:latin typeface="Book Antiqua" panose="02040602050305030304" pitchFamily="18" charset="0"/>
              </a:rPr>
              <a:t>of the world around them grows. </a:t>
            </a:r>
          </a:p>
          <a:p>
            <a:pPr algn="ctr"/>
            <a:endParaRPr lang="en-GB" sz="6400" dirty="0" smtClean="0">
              <a:latin typeface="Book Antiqua" panose="02040602050305030304" pitchFamily="18" charset="0"/>
            </a:endParaRPr>
          </a:p>
          <a:p>
            <a:pPr algn="ctr"/>
            <a:r>
              <a:rPr lang="en-GB" sz="6400" dirty="0" smtClean="0">
                <a:latin typeface="Book Antiqua" panose="02040602050305030304" pitchFamily="18" charset="0"/>
              </a:rPr>
              <a:t>Our </a:t>
            </a:r>
            <a:r>
              <a:rPr lang="en-GB" sz="6400" dirty="0">
                <a:latin typeface="Book Antiqua" panose="02040602050305030304" pitchFamily="18" charset="0"/>
              </a:rPr>
              <a:t>values are rooted in the celebration of our children.  We </a:t>
            </a:r>
            <a:r>
              <a:rPr lang="en-GB" sz="6400" dirty="0" smtClean="0">
                <a:latin typeface="Book Antiqua" panose="02040602050305030304" pitchFamily="18" charset="0"/>
              </a:rPr>
              <a:t>wan tall </a:t>
            </a:r>
            <a:r>
              <a:rPr lang="en-GB" sz="6400" dirty="0">
                <a:latin typeface="Book Antiqua" panose="02040602050305030304" pitchFamily="18" charset="0"/>
              </a:rPr>
              <a:t>our children to experience </a:t>
            </a:r>
            <a:r>
              <a:rPr lang="en-GB" sz="6400" dirty="0" smtClean="0">
                <a:latin typeface="Book Antiqua" panose="02040602050305030304" pitchFamily="18" charset="0"/>
              </a:rPr>
              <a:t>and </a:t>
            </a:r>
            <a:r>
              <a:rPr lang="en-GB" sz="6400" dirty="0">
                <a:latin typeface="Book Antiqua" panose="02040602050305030304" pitchFamily="18" charset="0"/>
              </a:rPr>
              <a:t>feel: </a:t>
            </a:r>
          </a:p>
        </p:txBody>
      </p:sp>
      <p:sp>
        <p:nvSpPr>
          <p:cNvPr id="14" name="TextBox 13"/>
          <p:cNvSpPr txBox="1"/>
          <p:nvPr/>
        </p:nvSpPr>
        <p:spPr>
          <a:xfrm>
            <a:off x="14399501" y="4032926"/>
            <a:ext cx="12801600" cy="22775466"/>
          </a:xfrm>
          <a:prstGeom prst="rect">
            <a:avLst/>
          </a:prstGeom>
          <a:noFill/>
          <a:ln>
            <a:noFill/>
          </a:ln>
        </p:spPr>
        <p:txBody>
          <a:bodyPr wrap="square" rtlCol="0">
            <a:spAutoFit/>
          </a:bodyPr>
          <a:lstStyle/>
          <a:p>
            <a:pPr algn="ctr"/>
            <a:r>
              <a:rPr lang="en-GB" sz="6000" b="1" u="sng" dirty="0">
                <a:latin typeface="Book Antiqua" panose="02040602050305030304" pitchFamily="18" charset="0"/>
              </a:rPr>
              <a:t>Our Aims for our </a:t>
            </a:r>
            <a:r>
              <a:rPr lang="en-GB" sz="6000" b="1" u="sng" dirty="0" smtClean="0">
                <a:latin typeface="Book Antiqua" panose="02040602050305030304" pitchFamily="18" charset="0"/>
              </a:rPr>
              <a:t>Children</a:t>
            </a:r>
          </a:p>
          <a:p>
            <a:endParaRPr lang="en-GB" sz="6000" dirty="0">
              <a:latin typeface="Book Antiqua" panose="02040602050305030304" pitchFamily="18" charset="0"/>
            </a:endParaRPr>
          </a:p>
          <a:p>
            <a:pPr marL="857250" indent="-857250">
              <a:buFont typeface="Arial" panose="020B0604020202020204" pitchFamily="34" charset="0"/>
              <a:buChar char="•"/>
            </a:pPr>
            <a:r>
              <a:rPr lang="en-GB" sz="5200" dirty="0" smtClean="0">
                <a:latin typeface="Book Antiqua" panose="02040602050305030304" pitchFamily="18" charset="0"/>
              </a:rPr>
              <a:t>You </a:t>
            </a:r>
            <a:r>
              <a:rPr lang="en-GB" sz="5200" dirty="0">
                <a:latin typeface="Book Antiqua" panose="02040602050305030304" pitchFamily="18" charset="0"/>
              </a:rPr>
              <a:t>will be valued, included and respected as individuals.  We know that we all have different needs and we will work together to meet them and celebrate your uniqueness (UNCRC Article 29)</a:t>
            </a:r>
            <a:r>
              <a:rPr lang="en-GB" sz="5200" b="1" dirty="0">
                <a:latin typeface="Book Antiqua" panose="02040602050305030304" pitchFamily="18" charset="0"/>
              </a:rPr>
              <a:t> </a:t>
            </a:r>
            <a:endParaRPr lang="en-GB" sz="5200" dirty="0">
              <a:latin typeface="Book Antiqua" panose="02040602050305030304" pitchFamily="18" charset="0"/>
            </a:endParaRPr>
          </a:p>
          <a:p>
            <a:pPr marL="857250" indent="-857250">
              <a:buFont typeface="Arial" panose="020B0604020202020204" pitchFamily="34" charset="0"/>
              <a:buChar char="•"/>
            </a:pPr>
            <a:r>
              <a:rPr lang="en-GB" sz="5200" dirty="0">
                <a:latin typeface="Book Antiqua" panose="02040602050305030304" pitchFamily="18" charset="0"/>
              </a:rPr>
              <a:t>You will be listened to and encouraged to share your thoughts, ideas and feelings.  You will be included in </a:t>
            </a:r>
            <a:r>
              <a:rPr lang="en-GB" sz="5200" dirty="0" smtClean="0">
                <a:latin typeface="Book Antiqua" panose="02040602050305030304" pitchFamily="18" charset="0"/>
              </a:rPr>
              <a:t>decisions </a:t>
            </a:r>
            <a:r>
              <a:rPr lang="en-GB" sz="5200" dirty="0">
                <a:latin typeface="Book Antiqua" panose="02040602050305030304" pitchFamily="18" charset="0"/>
              </a:rPr>
              <a:t>about your learning experiences (UNCRC Article 12)</a:t>
            </a:r>
            <a:r>
              <a:rPr lang="en-GB" sz="5200" b="1" dirty="0">
                <a:latin typeface="Book Antiqua" panose="02040602050305030304" pitchFamily="18" charset="0"/>
              </a:rPr>
              <a:t> </a:t>
            </a:r>
            <a:endParaRPr lang="en-GB" sz="5200" dirty="0">
              <a:latin typeface="Book Antiqua" panose="02040602050305030304" pitchFamily="18" charset="0"/>
            </a:endParaRPr>
          </a:p>
          <a:p>
            <a:pPr marL="857250" indent="-857250">
              <a:buFont typeface="Arial" panose="020B0604020202020204" pitchFamily="34" charset="0"/>
              <a:buChar char="•"/>
            </a:pPr>
            <a:r>
              <a:rPr lang="en-GB" sz="5200" dirty="0">
                <a:latin typeface="Book Antiqua" panose="02040602050305030304" pitchFamily="18" charset="0"/>
              </a:rPr>
              <a:t>You will have a stimulating learning environment, both indoors and outdoors, where you can learn through play  </a:t>
            </a:r>
          </a:p>
          <a:p>
            <a:r>
              <a:rPr lang="en-GB" sz="5200" dirty="0" smtClean="0">
                <a:latin typeface="Book Antiqua" panose="02040602050305030304" pitchFamily="18" charset="0"/>
              </a:rPr>
              <a:t>     (</a:t>
            </a:r>
            <a:r>
              <a:rPr lang="en-GB" sz="5200" dirty="0">
                <a:latin typeface="Book Antiqua" panose="02040602050305030304" pitchFamily="18" charset="0"/>
              </a:rPr>
              <a:t>UNCRC Article 29, 31) </a:t>
            </a:r>
          </a:p>
          <a:p>
            <a:pPr marL="857250" indent="-857250">
              <a:buFont typeface="Arial" panose="020B0604020202020204" pitchFamily="34" charset="0"/>
              <a:buChar char="•"/>
            </a:pPr>
            <a:r>
              <a:rPr lang="en-GB" sz="5200" dirty="0">
                <a:latin typeface="Book Antiqua" panose="02040602050305030304" pitchFamily="18" charset="0"/>
              </a:rPr>
              <a:t>You will be supported and encouraged to be leaders of your own learning by             exploring, discovering and creating every day (UNCRC Article 13, 28) </a:t>
            </a:r>
            <a:endParaRPr lang="en-GB" sz="5200" dirty="0" smtClean="0">
              <a:latin typeface="Book Antiqua" panose="02040602050305030304" pitchFamily="18" charset="0"/>
            </a:endParaRPr>
          </a:p>
          <a:p>
            <a:pPr marL="857250" indent="-857250">
              <a:buFont typeface="Arial" panose="020B0604020202020204" pitchFamily="34" charset="0"/>
              <a:buChar char="•"/>
            </a:pPr>
            <a:r>
              <a:rPr lang="en-GB" sz="5200" dirty="0">
                <a:latin typeface="Book Antiqua" panose="02040602050305030304" pitchFamily="18" charset="0"/>
              </a:rPr>
              <a:t>We will support you in learning how to keep yourself safe and encourage you to take part in risky play and learning how to manage risk for yourself (UNCRC Article 24) </a:t>
            </a:r>
          </a:p>
        </p:txBody>
      </p:sp>
      <p:sp>
        <p:nvSpPr>
          <p:cNvPr id="15" name="TextBox 14"/>
          <p:cNvSpPr txBox="1"/>
          <p:nvPr/>
        </p:nvSpPr>
        <p:spPr>
          <a:xfrm>
            <a:off x="28039134" y="4032926"/>
            <a:ext cx="14263898" cy="22375356"/>
          </a:xfrm>
          <a:prstGeom prst="rect">
            <a:avLst/>
          </a:prstGeom>
          <a:noFill/>
          <a:ln>
            <a:noFill/>
          </a:ln>
        </p:spPr>
        <p:txBody>
          <a:bodyPr wrap="square" rtlCol="0">
            <a:spAutoFit/>
          </a:bodyPr>
          <a:lstStyle/>
          <a:p>
            <a:pPr algn="ctr"/>
            <a:r>
              <a:rPr lang="en-GB" sz="5400" b="1" u="sng" dirty="0">
                <a:latin typeface="Book Antiqua" panose="02040602050305030304" pitchFamily="18" charset="0"/>
              </a:rPr>
              <a:t>Our Aims for our Families </a:t>
            </a:r>
            <a:endParaRPr lang="en-GB" sz="5400" dirty="0" smtClean="0">
              <a:latin typeface="Book Antiqua" panose="02040602050305030304" pitchFamily="18" charset="0"/>
            </a:endParaRPr>
          </a:p>
          <a:p>
            <a:pPr algn="ctr"/>
            <a:endParaRPr lang="en-GB" sz="5400" b="1" u="sng" dirty="0">
              <a:latin typeface="Book Antiqua" panose="02040602050305030304" pitchFamily="18" charset="0"/>
            </a:endParaRPr>
          </a:p>
          <a:p>
            <a:pPr marL="685800" indent="-685800">
              <a:buFont typeface="Arial" panose="020B0604020202020204" pitchFamily="34" charset="0"/>
              <a:buChar char="•"/>
            </a:pPr>
            <a:r>
              <a:rPr lang="en-GB" sz="4400" dirty="0">
                <a:latin typeface="Book Antiqua" panose="02040602050305030304" pitchFamily="18" charset="0"/>
              </a:rPr>
              <a:t>Family engagement will be promoted and encouraged </a:t>
            </a:r>
          </a:p>
          <a:p>
            <a:r>
              <a:rPr lang="en-GB" sz="4400" dirty="0">
                <a:latin typeface="Book Antiqua" panose="02040602050305030304" pitchFamily="18" charset="0"/>
              </a:rPr>
              <a:t>(UNCRC Article 3) </a:t>
            </a:r>
          </a:p>
          <a:p>
            <a:pPr marL="685800" indent="-685800">
              <a:buFont typeface="Arial" panose="020B0604020202020204" pitchFamily="34" charset="0"/>
              <a:buChar char="•"/>
            </a:pPr>
            <a:r>
              <a:rPr lang="en-GB" sz="4400" dirty="0" smtClean="0">
                <a:latin typeface="Book Antiqua" panose="02040602050305030304" pitchFamily="18" charset="0"/>
              </a:rPr>
              <a:t>Families</a:t>
            </a:r>
            <a:r>
              <a:rPr lang="en-GB" sz="4400" dirty="0">
                <a:latin typeface="Book Antiqua" panose="02040602050305030304" pitchFamily="18" charset="0"/>
              </a:rPr>
              <a:t>, as primary educators of their children, will be included, informed and valued (UNCRC Article 4) </a:t>
            </a:r>
          </a:p>
          <a:p>
            <a:pPr marL="685800" indent="-685800">
              <a:buFont typeface="Arial" panose="020B0604020202020204" pitchFamily="34" charset="0"/>
              <a:buChar char="•"/>
            </a:pPr>
            <a:r>
              <a:rPr lang="en-GB" sz="4400" dirty="0" smtClean="0">
                <a:latin typeface="Book Antiqua" panose="02040602050305030304" pitchFamily="18" charset="0"/>
              </a:rPr>
              <a:t>Families </a:t>
            </a:r>
            <a:r>
              <a:rPr lang="en-GB" sz="4400" dirty="0">
                <a:latin typeface="Book Antiqua" panose="02040602050305030304" pitchFamily="18" charset="0"/>
              </a:rPr>
              <a:t>will promote our shared vision and work in partnership to ensure mutual respect for each other and that together we are ‘Getting It Right For Every Child’ (UNCRC Article 1) </a:t>
            </a:r>
          </a:p>
          <a:p>
            <a:pPr marL="685800" indent="-685800">
              <a:buFont typeface="Arial" panose="020B0604020202020204" pitchFamily="34" charset="0"/>
              <a:buChar char="•"/>
            </a:pPr>
            <a:r>
              <a:rPr lang="en-GB" sz="4400" dirty="0" smtClean="0">
                <a:latin typeface="Book Antiqua" panose="02040602050305030304" pitchFamily="18" charset="0"/>
              </a:rPr>
              <a:t>Families </a:t>
            </a:r>
            <a:r>
              <a:rPr lang="en-GB" sz="4400" dirty="0">
                <a:latin typeface="Book Antiqua" panose="02040602050305030304" pitchFamily="18" charset="0"/>
              </a:rPr>
              <a:t>will be supported and treated with respect in a non-judgemental ethos (</a:t>
            </a:r>
            <a:r>
              <a:rPr lang="en-GB" sz="4400" dirty="0" smtClean="0">
                <a:latin typeface="Book Antiqua" panose="02040602050305030304" pitchFamily="18" charset="0"/>
              </a:rPr>
              <a:t>UNCRC 2, 30)</a:t>
            </a:r>
          </a:p>
          <a:p>
            <a:pPr marL="685800" indent="-685800">
              <a:buFont typeface="Arial" panose="020B0604020202020204" pitchFamily="34" charset="0"/>
              <a:buChar char="•"/>
            </a:pPr>
            <a:endParaRPr lang="en-GB" sz="5400" b="1" u="sng" dirty="0">
              <a:latin typeface="Book Antiqua" panose="02040602050305030304" pitchFamily="18" charset="0"/>
            </a:endParaRPr>
          </a:p>
          <a:p>
            <a:pPr algn="ctr"/>
            <a:r>
              <a:rPr lang="en-GB" sz="5400" b="1" u="sng" dirty="0">
                <a:latin typeface="Book Antiqua" panose="02040602050305030304" pitchFamily="18" charset="0"/>
              </a:rPr>
              <a:t>Our Aims for our Staff</a:t>
            </a:r>
            <a:r>
              <a:rPr lang="en-GB" sz="5400" b="1" dirty="0">
                <a:latin typeface="Book Antiqua" panose="02040602050305030304" pitchFamily="18" charset="0"/>
              </a:rPr>
              <a:t> </a:t>
            </a:r>
            <a:endParaRPr lang="en-GB" sz="5400" b="1" dirty="0" smtClean="0">
              <a:latin typeface="Book Antiqua" panose="02040602050305030304" pitchFamily="18" charset="0"/>
            </a:endParaRPr>
          </a:p>
          <a:p>
            <a:pPr algn="ctr"/>
            <a:endParaRPr lang="en-GB" sz="5400" dirty="0">
              <a:latin typeface="Book Antiqua" panose="02040602050305030304" pitchFamily="18" charset="0"/>
            </a:endParaRPr>
          </a:p>
          <a:p>
            <a:pPr marL="685800" indent="-685800">
              <a:buFont typeface="Arial" panose="020B0604020202020204" pitchFamily="34" charset="0"/>
              <a:buChar char="•"/>
            </a:pPr>
            <a:r>
              <a:rPr lang="en-GB" sz="4400" dirty="0" smtClean="0">
                <a:latin typeface="Book Antiqua" panose="02040602050305030304" pitchFamily="18" charset="0"/>
              </a:rPr>
              <a:t>Staff </a:t>
            </a:r>
            <a:r>
              <a:rPr lang="en-GB" sz="4400" dirty="0">
                <a:latin typeface="Book Antiqua" panose="02040602050305030304" pitchFamily="18" charset="0"/>
              </a:rPr>
              <a:t>will ensure a warm, welcoming and loving       environment for all (UNCRC Article 29) </a:t>
            </a:r>
          </a:p>
          <a:p>
            <a:pPr marL="685800" indent="-685800">
              <a:buFont typeface="Arial" panose="020B0604020202020204" pitchFamily="34" charset="0"/>
              <a:buChar char="•"/>
            </a:pPr>
            <a:r>
              <a:rPr lang="en-GB" sz="4400" dirty="0" smtClean="0">
                <a:latin typeface="Book Antiqua" panose="02040602050305030304" pitchFamily="18" charset="0"/>
              </a:rPr>
              <a:t>Our </a:t>
            </a:r>
            <a:r>
              <a:rPr lang="en-GB" sz="4400" dirty="0">
                <a:latin typeface="Book Antiqua" panose="02040602050305030304" pitchFamily="18" charset="0"/>
              </a:rPr>
              <a:t>staff will promote a joy of learning.  They will help </a:t>
            </a:r>
            <a:r>
              <a:rPr lang="en-GB" sz="4400" dirty="0" smtClean="0">
                <a:latin typeface="Book Antiqua" panose="02040602050305030304" pitchFamily="18" charset="0"/>
              </a:rPr>
              <a:t>others </a:t>
            </a:r>
            <a:r>
              <a:rPr lang="en-GB" sz="4400" dirty="0">
                <a:latin typeface="Book Antiqua" panose="02040602050305030304" pitchFamily="18" charset="0"/>
              </a:rPr>
              <a:t>to smile, laugh and be happy (UNCRC     Article 29) </a:t>
            </a:r>
          </a:p>
          <a:p>
            <a:pPr marL="685800" indent="-685800">
              <a:buFont typeface="Arial" panose="020B0604020202020204" pitchFamily="34" charset="0"/>
              <a:buChar char="•"/>
            </a:pPr>
            <a:r>
              <a:rPr lang="en-GB" sz="4400" dirty="0" smtClean="0">
                <a:latin typeface="Book Antiqua" panose="02040602050305030304" pitchFamily="18" charset="0"/>
              </a:rPr>
              <a:t>Our </a:t>
            </a:r>
            <a:r>
              <a:rPr lang="en-GB" sz="4400" dirty="0">
                <a:latin typeface="Book Antiqua" panose="02040602050305030304" pitchFamily="18" charset="0"/>
              </a:rPr>
              <a:t>staff will promote the value of respect in the way they treat children, families and other staff.  They will embrace diversity and individuality and take a </a:t>
            </a:r>
            <a:r>
              <a:rPr lang="en-GB" sz="4400" dirty="0" smtClean="0">
                <a:latin typeface="Book Antiqua" panose="02040602050305030304" pitchFamily="18" charset="0"/>
              </a:rPr>
              <a:t>non-judgemental </a:t>
            </a:r>
            <a:r>
              <a:rPr lang="en-GB" sz="4400" dirty="0">
                <a:latin typeface="Book Antiqua" panose="02040602050305030304" pitchFamily="18" charset="0"/>
              </a:rPr>
              <a:t>approach to others (UNCRC Article 2) </a:t>
            </a:r>
          </a:p>
          <a:p>
            <a:pPr marL="685800" indent="-685800">
              <a:buFont typeface="Arial" panose="020B0604020202020204" pitchFamily="34" charset="0"/>
              <a:buChar char="•"/>
            </a:pPr>
            <a:r>
              <a:rPr lang="en-GB" sz="4400" dirty="0" smtClean="0">
                <a:latin typeface="Book Antiqua" panose="02040602050305030304" pitchFamily="18" charset="0"/>
              </a:rPr>
              <a:t>Our </a:t>
            </a:r>
            <a:r>
              <a:rPr lang="en-GB" sz="4400" dirty="0">
                <a:latin typeface="Book Antiqua" panose="02040602050305030304" pitchFamily="18" charset="0"/>
              </a:rPr>
              <a:t>staff will work hard to promote our shared vision and work in partnership to ensure we are ‘Getting It Right  For Every Child’ (UNCRC Article 1) </a:t>
            </a:r>
          </a:p>
          <a:p>
            <a:pPr marL="685800" indent="-685800">
              <a:buFont typeface="Arial" panose="020B0604020202020204" pitchFamily="34" charset="0"/>
              <a:buChar char="•"/>
            </a:pPr>
            <a:r>
              <a:rPr lang="en-GB" sz="4400" dirty="0" smtClean="0">
                <a:latin typeface="Book Antiqua" panose="02040602050305030304" pitchFamily="18" charset="0"/>
              </a:rPr>
              <a:t>Our </a:t>
            </a:r>
            <a:r>
              <a:rPr lang="en-GB" sz="4400" dirty="0">
                <a:latin typeface="Book Antiqua" panose="02040602050305030304" pitchFamily="18" charset="0"/>
              </a:rPr>
              <a:t>staff will value and empower others to achieve success (UNCRC Article 28) </a:t>
            </a:r>
          </a:p>
          <a:p>
            <a:pPr marL="685800" indent="-685800">
              <a:buFont typeface="Arial" panose="020B0604020202020204" pitchFamily="34" charset="0"/>
              <a:buChar char="•"/>
            </a:pPr>
            <a:r>
              <a:rPr lang="en-GB" sz="4400" dirty="0" smtClean="0">
                <a:latin typeface="Book Antiqua" panose="02040602050305030304" pitchFamily="18" charset="0"/>
              </a:rPr>
              <a:t>Our </a:t>
            </a:r>
            <a:r>
              <a:rPr lang="en-GB" sz="4400" dirty="0">
                <a:latin typeface="Book Antiqua" panose="02040602050305030304" pitchFamily="18" charset="0"/>
              </a:rPr>
              <a:t>skilled staff will commit to continually improving their practice (UNCRC Article 28</a:t>
            </a:r>
            <a:r>
              <a:rPr lang="en-GB" sz="4400" dirty="0" smtClean="0">
                <a:latin typeface="Book Antiqua" panose="02040602050305030304" pitchFamily="18" charset="0"/>
              </a:rPr>
              <a:t>)</a:t>
            </a:r>
            <a:endParaRPr lang="en-GB" sz="4400" dirty="0">
              <a:latin typeface="Book Antiqua" panose="02040602050305030304" pitchFamily="18" charset="0"/>
            </a:endParaRPr>
          </a:p>
        </p:txBody>
      </p:sp>
    </p:spTree>
    <p:extLst>
      <p:ext uri="{BB962C8B-B14F-4D97-AF65-F5344CB8AC3E}">
        <p14:creationId xmlns:p14="http://schemas.microsoft.com/office/powerpoint/2010/main" val="30040045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TotalTime>
  <Words>516</Words>
  <Application>Microsoft Office PowerPoint</Application>
  <PresentationFormat>Custom</PresentationFormat>
  <Paragraphs>33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Book Antiqua</vt:lpstr>
      <vt:lpstr>Calibri</vt:lpstr>
      <vt:lpstr>Calibri Light</vt:lpstr>
      <vt:lpstr>Office Theme</vt:lpstr>
      <vt:lpstr>St Patrick’s ELC Vision, Aims and Values</vt:lpstr>
    </vt:vector>
  </TitlesOfParts>
  <Company>Falkirk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Patrick’s ELC Vision, Aims and Values</dc:title>
  <dc:creator>Mrs McNaught</dc:creator>
  <cp:lastModifiedBy>Mrs McNaught</cp:lastModifiedBy>
  <cp:revision>7</cp:revision>
  <dcterms:created xsi:type="dcterms:W3CDTF">2023-08-17T12:30:51Z</dcterms:created>
  <dcterms:modified xsi:type="dcterms:W3CDTF">2023-08-17T13:26:49Z</dcterms:modified>
</cp:coreProperties>
</file>