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2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D05AA0-D1AD-46C7-9A62-2B26C5982DD0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9E986-6DD7-40A7-93EB-F030C03CAE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170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9E986-6DD7-40A7-93EB-F030C03CAE0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083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19E986-6DD7-40A7-93EB-F030C03CAE0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345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97855-F3BF-B059-1867-5F7E3404EB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57DBDD-0164-FE21-300C-8A99489F12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377E63-BE0F-C854-93FC-512DB425A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136F4-6A95-474B-8DEF-AA38070DB191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25B2BF-165A-E76C-2672-7107D0BA1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96E259-C5D4-E586-03DD-70D7D00ED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F43D8-72FB-4162-B1D0-00484982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794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D7DB-3431-E7DA-FC1C-70D5C41E9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AB8F6-DC1D-2484-78FB-86DBD3B380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51E954-FBC6-CBAC-7EC7-16C9C6399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136F4-6A95-474B-8DEF-AA38070DB191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52EE5-F0A5-044B-D596-846B59D3F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FC5DEF-6EE1-E121-30B6-42FADB28E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F43D8-72FB-4162-B1D0-00484982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1066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ED759-9C46-85C2-F786-89ECF4494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E6BC5-D3B6-C30E-FE9F-43E5818FE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ECB2AA-D9C3-7621-F53F-07617637C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136F4-6A95-474B-8DEF-AA38070DB191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DAA5D-2726-0232-9CD7-2F3154732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F8FF4B-65AE-E012-C8B5-6D565224D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F43D8-72FB-4162-B1D0-00484982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527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124EB-2AFD-4426-DA18-615140A5D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5012F-3C6E-966D-07F2-551FB7358F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D748DC-D249-8937-3FF7-F5771BCC90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6FB5A-7474-C63F-09F8-DC6C27049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136F4-6A95-474B-8DEF-AA38070DB191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B5B4C4-FDDF-A284-0351-6C39F54A9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55E9D5-70A0-E904-4245-AE5497C9F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F43D8-72FB-4162-B1D0-00484982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60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E6545-4894-A6A6-7739-646AC277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51479F-6C73-C1AD-32F8-B41268E05E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0AE796-575C-DC8C-0FA6-31AF75DB58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DFB101-FCB8-3B9F-9087-81E26CC7E3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843E5E-AE41-9EE7-D437-FBABEFF270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E4F67D-AF56-FDD1-C2B4-0544801DA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136F4-6A95-474B-8DEF-AA38070DB191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FD2A16-FCB5-8FC0-3468-8EFF7FD9C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203256B-BEE7-8346-9570-9582AC5E8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F43D8-72FB-4162-B1D0-00484982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456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E8185-C73D-EE5F-EB9B-2D157A8DC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6E88FE-F406-F2E7-D4CE-FE492017E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136F4-6A95-474B-8DEF-AA38070DB191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A8346C-CA3B-97AC-4631-4A850D443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73BD2B-745A-ED49-F65A-5DB0DFB41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F43D8-72FB-4162-B1D0-00484982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141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E52847-2327-0B4B-BFBA-9A143559A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136F4-6A95-474B-8DEF-AA38070DB191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8582F68-3DA3-242A-7685-EB5A3985B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C9712C-E936-EFED-BAB1-F1F587056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F43D8-72FB-4162-B1D0-00484982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5316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CA49A-05BB-A4ED-D6C4-F1C04E7FD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B7E8F-5EBC-B0ED-5604-0BA8252F11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89C14B-D3C3-917B-0567-915F836E79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6ED12B-549E-53E3-40CF-699E3B73A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136F4-6A95-474B-8DEF-AA38070DB191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7DAFF8-C64E-2EE6-3AB7-5A1D80D29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395D3D-70DA-84A2-ED60-3D1604BBB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F43D8-72FB-4162-B1D0-00484982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336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F7A5B-85D1-788D-ED42-EBB9531D7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2C95EB-C793-63C1-1F90-BA7F695539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CF4B04-D24A-88FE-32CB-D484840D0B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E7B325-C297-9E50-79DF-45B96D9BF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136F4-6A95-474B-8DEF-AA38070DB191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355B24-EF5D-A2DD-A65A-A10731390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80ED3-44B1-BACE-FE95-DFBEC850C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F43D8-72FB-4162-B1D0-00484982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56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FBDAF-E0AD-7C61-927C-05CEC603F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828E76-4F28-BD40-52F6-B29366DC2D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E483CE-421F-5862-C9ED-02D615C47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136F4-6A95-474B-8DEF-AA38070DB191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405D1-9F05-2F53-8845-724378852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414127-2103-BA51-965D-CB8BB7985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F43D8-72FB-4162-B1D0-00484982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656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A5719C-8C4E-09E6-7BC0-278E545F9E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ADDF33-307A-0CF5-C1A0-68E8B4131B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169B4A-CF74-251E-00D8-F90ADC44D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136F4-6A95-474B-8DEF-AA38070DB191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7AE75-1C34-7879-B1C5-6BF94114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BC5BFC-3F97-7E9E-476B-83A15BCA3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F43D8-72FB-4162-B1D0-00484982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112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86627D-DFD5-D003-721C-50C659370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26B1B4-AA9F-6AB1-1433-BCCB7535D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83E56-9170-F7E7-0380-7FE34E8E16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8136F4-6A95-474B-8DEF-AA38070DB191}" type="datetimeFigureOut">
              <a:rPr lang="en-GB" smtClean="0"/>
              <a:t>14/07/2026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94DD3-2258-3FEA-98EA-8AAE615E38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53135-16D6-D37D-1CB8-DCCD0CFB4C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0F43D8-72FB-4162-B1D0-00484982B44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867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92630B-03DD-F943-C232-643F142D80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3" b="1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09886E-1714-805E-C100-34B50277CE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325550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en-GB" sz="52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41F01F-9E03-153B-AAC9-6E05DABCB5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072043"/>
            <a:ext cx="100584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endParaRPr lang="en-GB">
              <a:solidFill>
                <a:srgbClr val="FFFFFF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DB04F7-077F-041A-2837-1CD1E04980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741" y="559110"/>
            <a:ext cx="1364343" cy="1189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024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8B28BF8-682F-E58C-2943-613BAB66A5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131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CD8042-C20F-7427-1851-14973D244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88572" cy="103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098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2BEC94B-93A3-DDA2-57F6-34FC38C0A9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852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775199A-A69E-2234-6464-9B3A4171BC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473" r="621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5CE1BF-C608-348D-0EEF-1283A295B3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8773" y="1179969"/>
            <a:ext cx="1514454" cy="1323745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251956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50AC43-D95E-840A-0271-3332DD05C9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3538" r="1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55FA86-C308-B0FA-725D-42EEB0059C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32558" y="241728"/>
            <a:ext cx="2168260" cy="155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785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6FA9651-4920-08B3-74E8-640896F0C7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26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280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2</Words>
  <Application>Microsoft Office PowerPoint</Application>
  <PresentationFormat>Widescreen</PresentationFormat>
  <Paragraphs>2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Stacy Black</dc:creator>
  <cp:lastModifiedBy>Stacy Black</cp:lastModifiedBy>
  <cp:revision>7</cp:revision>
  <dcterms:created xsi:type="dcterms:W3CDTF">2026-07-14T07:55:58Z</dcterms:created>
  <dcterms:modified xsi:type="dcterms:W3CDTF">2026-07-14T17:11:55Z</dcterms:modified>
</cp:coreProperties>
</file>